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51" r:id="rId2"/>
    <p:sldId id="352" r:id="rId3"/>
    <p:sldId id="353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A6006-15DE-6293-2464-F1BF6FD76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DA9BBA-B358-720E-B8BE-E4EBD1EA1D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6F064-A270-ED50-D43D-89D0E613E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053BA-46FF-6994-0BB9-097D3360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239EB-F6EC-F7A3-E684-CC932E915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641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07A2B-8FE8-3B5E-A48B-4BA848FBB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E40F-BED6-2C6F-5E72-AEB5565AE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BCED9-7D4E-9C22-D11E-E07537BC8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3DDF2-310B-426B-3EF4-7B9689AAF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A6BAC-4F10-A40C-84F3-964B91EF4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779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65651C-3F08-129F-E265-AE373D40D4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06C89-78ED-C3E0-F454-174DB77256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6EF1E-92B8-678B-5648-DE2472010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8A5A5-620B-2751-BEB1-5A66B3BBE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F76AE-AA94-6004-6EEA-46A573C34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6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A3A70-C453-537F-B7A3-3F2504913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393D7-E6B0-B9CE-F3AE-DFBDE2296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88642-AD55-CFDF-F8C5-702B145FD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83842-1C48-FC96-5D1A-30B42FEDF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22F9E-C487-06A6-210F-39E853CD4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866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D4419-C8DB-5980-27F9-A93906242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EB3B14-0500-9599-14EB-3FB27007D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7C6F8-D9CF-95C6-CA5A-A737FBEB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869CD-F546-E3C8-294C-51F792264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E0430-E88E-474B-F695-BE86A29C4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83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1219D-4332-6D30-682F-0FCD3B906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93DA2-7503-7DB2-CEC9-27581E522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5C4B7B-0076-374E-ED1D-F2D94FE493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2A258-50EE-833C-D1C0-7E1B60816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98C42-D537-F8B8-7958-07D8AE4A1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61CF4-BDAA-42B5-CE43-2EF06564D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0B52D-82EF-523D-F69C-A90D4701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49B91-9CD0-5047-8FC8-6AF5E54BE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CDFBE1-81A8-5262-BA92-9761B51001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32C192-A8F4-490D-4B09-C6C7B5BF61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A07FD6-CADD-BC1B-075B-0E68A56C16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97CE15-55CE-955C-F1F5-FD6EFC918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7C64D3-B29C-76B6-7657-988E0E392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74F3AE-DCC4-2337-5E9D-B162FDD0D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453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EC187-7256-5E04-2688-592C2A787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C75C32-2141-E73A-DB42-C8A93FE2D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B50B06-F808-E524-1198-478686F71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6DC569-0A14-ECFF-4E0A-8B9AB8BBA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002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8D16F-3157-37C7-E7C9-1CAFE3EED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68EC0A-9959-1696-F2CF-13A30A9AD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77093-DC63-94EE-C50A-CBA36BC97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754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D1934-A18B-B33C-6FD3-BEEF4C9FF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59369-C999-A23A-748D-60702E117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3AAD19-E722-1947-FCFF-60D35DDA7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41F4DD-9B2C-A3B6-2B14-AEE023B1A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15C5E8-B89A-B819-61A8-E73BF25A4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4E687-8865-F8A4-5213-B20B9F049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33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1CEDD-ADC6-1543-3BDD-1FAD08E92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2FE258-A5DD-75A8-5245-1DC42852D3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B1E86-E3A3-B998-D923-693D7D01E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C1C7E8-5B36-9107-1830-8800689C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C5BA0-5531-A92C-32A0-FDFCB2831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CFE763-1FA8-FA4F-5110-F40009877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109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BC0303-9A44-6A6D-8423-6ADE6AF0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C8E3E-E36D-D180-0ECA-E4A4E9A80C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9BA92-F9B6-036F-E30C-B6B7E40AB3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1E4F7-9A3F-CD46-A5AC-572773DF319D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79035-54A3-DAC7-C1D8-3E53937B5C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6137D-12CC-EBB7-A979-3AB4566846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37DCC-E234-A04E-9F27-6EE152814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46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3E713909-4CB7-B24F-A166-51324312B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9565" y="2306696"/>
            <a:ext cx="4682757" cy="33996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753831C-2DCB-A74F-8199-FA50E88B66B8}"/>
              </a:ext>
            </a:extLst>
          </p:cNvPr>
          <p:cNvSpPr/>
          <p:nvPr/>
        </p:nvSpPr>
        <p:spPr>
          <a:xfrm>
            <a:off x="1012135" y="154134"/>
            <a:ext cx="1048954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7200" b="1" dirty="0">
                <a:ln w="13462">
                  <a:solidFill>
                    <a:schemeClr val="tx1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EITI TC MEDIUM" pitchFamily="2" charset="-128"/>
                <a:ea typeface="HEITI TC MEDIUM" pitchFamily="2" charset="-128"/>
                <a:cs typeface="Arial" panose="020B0604020202020204" pitchFamily="34" charset="0"/>
              </a:rPr>
              <a:t>盘点 </a:t>
            </a:r>
            <a:r>
              <a:rPr lang="en-US" sz="8000" b="1" dirty="0">
                <a:ln w="13462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EITI TC MEDIUM" pitchFamily="2" charset="-128"/>
                <a:ea typeface="HEITI TC MEDIUM" pitchFamily="2" charset="-128"/>
                <a:cs typeface="Arial" panose="020B0604020202020204" pitchFamily="34" charset="0"/>
              </a:rPr>
              <a:t>大牛</a:t>
            </a:r>
            <a:r>
              <a:rPr lang="zh-CN" altLang="en-US" sz="8000" b="1" dirty="0">
                <a:ln w="13462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EITI TC MEDIUM" pitchFamily="2" charset="-128"/>
                <a:ea typeface="HEITI TC MEDIUM" pitchFamily="2" charset="-128"/>
                <a:cs typeface="Arial" panose="020B0604020202020204" pitchFamily="34" charset="0"/>
              </a:rPr>
              <a:t> </a:t>
            </a:r>
            <a:r>
              <a:rPr lang="en-US" sz="7200" b="1" dirty="0">
                <a:ln w="13462">
                  <a:solidFill>
                    <a:schemeClr val="tx1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HEITI TC MEDIUM" pitchFamily="2" charset="-128"/>
                <a:ea typeface="HEITI TC MEDIUM" pitchFamily="2" charset="-128"/>
                <a:cs typeface="Arial" panose="020B0604020202020204" pitchFamily="34" charset="0"/>
              </a:rPr>
              <a:t>生信课题组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168971-469F-2841-8B43-E36ACA19E002}"/>
              </a:ext>
            </a:extLst>
          </p:cNvPr>
          <p:cNvSpPr/>
          <p:nvPr/>
        </p:nvSpPr>
        <p:spPr>
          <a:xfrm>
            <a:off x="3723680" y="1851511"/>
            <a:ext cx="41315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accent1">
                    <a:lumMod val="60000"/>
                    <a:lumOff val="40000"/>
                  </a:schemeClr>
                </a:solidFill>
              </a:rPr>
              <a:t>Fabian J Theis</a:t>
            </a:r>
            <a:endParaRPr lang="en-US" sz="5400" b="1" cap="none" spc="0" dirty="0">
              <a:ln w="22225">
                <a:solidFill>
                  <a:schemeClr val="tx1"/>
                </a:solidFill>
                <a:prstDash val="solid"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02C7C0-5A03-2D83-A5CF-431662D9B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2602" y="1888582"/>
            <a:ext cx="3672643" cy="43255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144CEE-D4F2-545C-6A10-CEBAF9631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3192" y="2811912"/>
            <a:ext cx="3121626" cy="328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86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F079A3D-E9FB-0BAA-9D4A-6EFF0E875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705" y="139397"/>
            <a:ext cx="8194589" cy="657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880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A3E9C3-9A41-3142-6F0F-02CDC57F4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64" y="1454090"/>
            <a:ext cx="7772400" cy="42463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514CB3-1AE1-E8F0-B672-90946E3BF0ED}"/>
              </a:ext>
            </a:extLst>
          </p:cNvPr>
          <p:cNvSpPr txBox="1"/>
          <p:nvPr/>
        </p:nvSpPr>
        <p:spPr>
          <a:xfrm>
            <a:off x="8738504" y="823134"/>
            <a:ext cx="259237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人员构成</a:t>
            </a:r>
            <a:r>
              <a:rPr lang="zh-CN" altLang="en-US" sz="2000" b="1" dirty="0"/>
              <a:t>：</a:t>
            </a:r>
            <a:endParaRPr lang="en-US" altLang="zh-CN" sz="2000" b="1" dirty="0"/>
          </a:p>
          <a:p>
            <a:endParaRPr lang="en-US" dirty="0"/>
          </a:p>
          <a:p>
            <a:r>
              <a:rPr lang="en-US" altLang="zh-CN" sz="2000" dirty="0"/>
              <a:t>Admin: 4</a:t>
            </a:r>
          </a:p>
          <a:p>
            <a:r>
              <a:rPr lang="en-US" sz="2000" dirty="0"/>
              <a:t>Postdoc: 16</a:t>
            </a:r>
          </a:p>
          <a:p>
            <a:r>
              <a:rPr lang="en-US" sz="2000" dirty="0"/>
              <a:t>Scientist: 32</a:t>
            </a:r>
          </a:p>
          <a:p>
            <a:r>
              <a:rPr lang="en-US" sz="2000" dirty="0"/>
              <a:t>Graduate students: 7</a:t>
            </a:r>
          </a:p>
          <a:p>
            <a:r>
              <a:rPr lang="en-US" sz="2000" dirty="0"/>
              <a:t>Visiting scholar: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3CE97-1689-46CC-9C0A-23F53A64BB37}"/>
              </a:ext>
            </a:extLst>
          </p:cNvPr>
          <p:cNvSpPr txBox="1"/>
          <p:nvPr/>
        </p:nvSpPr>
        <p:spPr>
          <a:xfrm>
            <a:off x="8738504" y="3577282"/>
            <a:ext cx="280851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近五年文章</a:t>
            </a:r>
            <a:r>
              <a:rPr lang="zh-CN" altLang="en-US" sz="2000" b="1" dirty="0"/>
              <a:t>：</a:t>
            </a:r>
            <a:endParaRPr lang="en-US" altLang="zh-CN" sz="2000" b="1" dirty="0"/>
          </a:p>
          <a:p>
            <a:endParaRPr lang="en-US" dirty="0"/>
          </a:p>
          <a:p>
            <a:r>
              <a:rPr lang="en-US" sz="2000" dirty="0"/>
              <a:t>CNS:</a:t>
            </a:r>
            <a:r>
              <a:rPr lang="zh-CN" altLang="en-US" sz="2000" dirty="0"/>
              <a:t>  </a:t>
            </a:r>
            <a:r>
              <a:rPr lang="en-US" altLang="zh-CN" sz="2000" dirty="0"/>
              <a:t>7</a:t>
            </a:r>
            <a:endParaRPr lang="en-US" sz="2000" dirty="0"/>
          </a:p>
          <a:p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大子刊</a:t>
            </a:r>
            <a:r>
              <a:rPr lang="zh-CN" altLang="en-US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：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19</a:t>
            </a:r>
          </a:p>
          <a:p>
            <a:r>
              <a:rPr lang="zh-CN" altLang="en-US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小子刊：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15</a:t>
            </a:r>
          </a:p>
          <a:p>
            <a:r>
              <a:rPr lang="zh-CN" altLang="en-US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其他：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  <a:cs typeface="Arial" panose="020B0604020202020204" pitchFamily="34" charset="0"/>
              </a:rPr>
              <a:t>3</a:t>
            </a:r>
            <a:endParaRPr lang="en-US" sz="2000" dirty="0">
              <a:latin typeface="Songti TC" panose="02010600040101010101" pitchFamily="2" charset="-120"/>
              <a:ea typeface="Songti TC" panose="02010600040101010101" pitchFamily="2" charset="-12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AEA84E-35C0-B57E-FBE5-6CB5DA00F55C}"/>
              </a:ext>
            </a:extLst>
          </p:cNvPr>
          <p:cNvSpPr txBox="1"/>
          <p:nvPr/>
        </p:nvSpPr>
        <p:spPr>
          <a:xfrm>
            <a:off x="3086861" y="561524"/>
            <a:ext cx="5461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实验室简介</a:t>
            </a:r>
          </a:p>
        </p:txBody>
      </p:sp>
    </p:spTree>
    <p:extLst>
      <p:ext uri="{BB962C8B-B14F-4D97-AF65-F5344CB8AC3E}">
        <p14:creationId xmlns:p14="http://schemas.microsoft.com/office/powerpoint/2010/main" val="2466744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41</Words>
  <Application>Microsoft Macintosh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HEITI TC MEDIUM</vt:lpstr>
      <vt:lpstr>Songti TC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He,Wei</dc:creator>
  <cp:lastModifiedBy>He,Wei</cp:lastModifiedBy>
  <cp:revision>1</cp:revision>
  <dcterms:created xsi:type="dcterms:W3CDTF">2023-06-27T23:50:50Z</dcterms:created>
  <dcterms:modified xsi:type="dcterms:W3CDTF">2023-06-28T00:02:54Z</dcterms:modified>
</cp:coreProperties>
</file>

<file path=docProps/thumbnail.jpeg>
</file>